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257" r:id="rId4"/>
    <p:sldId id="259" r:id="rId5"/>
    <p:sldId id="274" r:id="rId6"/>
    <p:sldId id="260" r:id="rId7"/>
    <p:sldId id="261" r:id="rId8"/>
    <p:sldId id="262" r:id="rId9"/>
    <p:sldId id="265" r:id="rId10"/>
    <p:sldId id="258" r:id="rId11"/>
    <p:sldId id="264" r:id="rId12"/>
    <p:sldId id="266" r:id="rId13"/>
    <p:sldId id="269" r:id="rId14"/>
    <p:sldId id="267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000F-61FE-0345-950A-CA34C89E2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9BFC3-245C-C341-9D5E-09C99E109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92E92-E5F9-3444-8D34-65702801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0C9C1-121F-9B49-8449-DFF157FA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29B3B-93E5-DE4D-87C1-34989C496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4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F629-B0BE-3A4D-BACB-E8BDDBDA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63ACD-9FDB-D64F-99FB-B38C151DB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E5DCF-DEDB-CF46-99B8-00073463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C27EB-2065-EE49-816F-CC8421F7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7E8D7-1D53-704A-A333-ACC8ADCB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52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BF5E0-A808-B341-8BC3-117D5F015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2F63B-B6BF-604F-8C92-8049D3556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A5224-BB7F-5E45-9DB3-FD746FFA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ED6D-7E46-174E-B4EB-B2DDDA53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19580-2948-624D-8379-F990FBD9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5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1B69D-6359-2143-ABCC-3D2DC946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9F217-E298-CC4E-B522-F7FF210F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C6FCF-F19B-BB41-A073-33ECB578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D0329-9311-7D4F-867A-879A38B3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A5D7-EA47-2E4F-8036-A777946B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5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7D0B-B88D-914D-84C0-F5392A2F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8777E-916A-8D43-85CB-0956D91B0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EDA9C-487A-034F-B862-39674078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0B3A7-7DE3-C241-8732-0E355867A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0F3EC-7DBC-AD4C-BD14-CE233216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5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605B-04E4-F44F-9A52-195558E0A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DA50-3684-7B4F-993A-1EE7BC775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0613F-FF27-794F-B6D1-0D6446892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D1136-FA20-3145-86FE-2C0169F6E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6EF9B-EF9C-A841-909F-A385218A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3E657-3599-1F42-BE02-D4E8F8A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1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45663-F7E3-204F-BB6B-A2CCD4EE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1E8D2-A308-4940-864B-E2D1591F4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BB683-5BF8-EE43-BA49-7B1BF3C47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58184-6F3F-7C40-AD17-5495267CD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D7103-93C7-B340-A248-172FB3C37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4604B-475E-9043-B2E5-88514B68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A11253-4084-F141-B039-D272845FD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9D767-A7FD-CE4E-8656-27557D07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038B-C945-B549-A690-6FB55CF0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D8098-F6B3-9942-ABBD-4438723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C433E-3420-2F4F-9D48-D945B416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3BF8A-294A-454F-9434-D738440B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0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3616D-C6A4-784C-94CB-06E32BCC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D733E-CABB-4549-887A-D63336D1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B4A77-967C-7941-B916-05331F7D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7E96F-95A0-8845-97E1-14EF645C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E4751-21C1-E94D-A56F-FA54A3C2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CA616-14B9-EC4C-BCE4-F8F8F4F40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E6BCB-98A6-E247-84AC-77A2246B2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F1D91-47B7-E341-A43B-C8E166D1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AE12-F045-854A-BECD-4CB3DD0B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0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3B3F-8CAA-1241-915B-E19557FB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0155D-460A-9145-BC18-C6C1C8073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118A3-AF06-814D-A503-74ACB6462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7FFBF-4B22-6549-A168-0A208CD5B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44C45-1BE8-8140-A004-08EFC953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B742D-353B-7140-83A3-AF48E7FA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69312A-2BE8-E446-AE66-CC6598B6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67F6-89AC-4D4D-A7E2-F4998840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A3B73-8CE5-A040-BDBF-565CB0176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0A540-149A-664A-8CF8-129835E59F8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6B5E6-6905-D748-83FF-0A8BF877D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FF835-73AB-1F40-9CF5-83EA5CAA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BC5A4-32E8-1A4A-9DF6-1783D9A5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0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3;&#10;&#13;&#10;Description automatically generated">
            <a:extLst>
              <a:ext uri="{FF2B5EF4-FFF2-40B4-BE49-F238E27FC236}">
                <a16:creationId xmlns:a16="http://schemas.microsoft.com/office/drawing/2014/main" id="{0D4415E5-7D3D-7240-AB78-CEA16683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8" y="1181100"/>
            <a:ext cx="6845300" cy="508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79F566-4CEA-8744-87D9-54416174F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543" y="1117600"/>
            <a:ext cx="3759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C8EFB-4B35-4743-BE61-ECD34BE4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332014"/>
            <a:ext cx="10985500" cy="2667000"/>
          </a:xfrm>
          <a:prstGeom prst="rect">
            <a:avLst/>
          </a:prstGeom>
        </p:spPr>
      </p:pic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388B65A-40B0-0D49-9722-FA8BB91B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735" y="3429000"/>
            <a:ext cx="5346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6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67ECED-760C-D14C-95C5-F8C25871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63" y="321734"/>
            <a:ext cx="4903242" cy="2905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F548B-D6ED-0043-92A0-0CC8EBEE4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96" y="3631096"/>
            <a:ext cx="4659174" cy="27605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riting implement, stationary, pencil&#10;&#10;Description automatically generated">
            <a:extLst>
              <a:ext uri="{FF2B5EF4-FFF2-40B4-BE49-F238E27FC236}">
                <a16:creationId xmlns:a16="http://schemas.microsoft.com/office/drawing/2014/main" id="{04089FEC-75D2-5C4C-AE9B-B2E5CCC3A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620130"/>
            <a:ext cx="5426764" cy="34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0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3;&#10;&#13;&#10;Description automatically generated">
            <a:extLst>
              <a:ext uri="{FF2B5EF4-FFF2-40B4-BE49-F238E27FC236}">
                <a16:creationId xmlns:a16="http://schemas.microsoft.com/office/drawing/2014/main" id="{8F60614B-28C9-5442-942D-C51946F4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64" y="245836"/>
            <a:ext cx="5143500" cy="593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3E09EA-854D-2F4F-8B69-BB36D984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51" y="130627"/>
            <a:ext cx="6546785" cy="58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3;&#10;&#13;&#10;Description automatically generated">
            <a:extLst>
              <a:ext uri="{FF2B5EF4-FFF2-40B4-BE49-F238E27FC236}">
                <a16:creationId xmlns:a16="http://schemas.microsoft.com/office/drawing/2014/main" id="{7167DC81-3CF4-F34A-8576-0BFAD182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380094"/>
            <a:ext cx="5346700" cy="275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8DBA21-004F-9B4F-8C38-EBD2B9AC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2" y="3302461"/>
            <a:ext cx="4703535" cy="3175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1B7A6-9A00-B344-ACBB-A289A02F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718" y="272142"/>
            <a:ext cx="5339050" cy="3605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FAFF2-D4DC-AC44-AE51-97F011119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432" y="3921089"/>
            <a:ext cx="4881336" cy="266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8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DAE1A9-2DB6-9047-A20C-16C2CC2C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9" y="321734"/>
            <a:ext cx="4862210" cy="2905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13CCB-38ED-A647-8579-4A15950BA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85" y="3631096"/>
            <a:ext cx="4639596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5FB0C-5E71-0F48-B467-36D550919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158856"/>
            <a:ext cx="5426764" cy="43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4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82568-286E-364E-817F-6E06BA97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1" y="0"/>
            <a:ext cx="4524866" cy="6858000"/>
          </a:xfrm>
          <a:prstGeom prst="rect">
            <a:avLst/>
          </a:prstGeom>
        </p:spPr>
      </p:pic>
      <p:pic>
        <p:nvPicPr>
          <p:cNvPr id="4" name="Picture 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B3BCD2B-DD66-4D4A-A4F8-DC064C4F0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471" y="957037"/>
            <a:ext cx="4191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5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1FD9972-3E6B-E24A-AB9C-8C723952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3" y="305707"/>
            <a:ext cx="6223000" cy="341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4AFDFA-7ADA-4848-8B85-EBF87C61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129" y="3722007"/>
            <a:ext cx="4123871" cy="2915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04A54-1BE1-0B41-87CE-34BF29FEE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25" y="3722007"/>
            <a:ext cx="4463803" cy="3083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89D63-FC70-5243-9F1D-48AEB6E08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142" y="139033"/>
            <a:ext cx="5220528" cy="308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1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CDE8C-9AB5-2A45-A575-C4FC3802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174"/>
            <a:ext cx="12192000" cy="53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4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E565E-8AF4-F549-A3CF-FF5AF0FA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223"/>
            <a:ext cx="12192000" cy="527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2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2F788-15ED-3445-9A8D-93B260DB6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508"/>
            <a:ext cx="12192000" cy="4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lower&#13;&#10;&#13;&#10;Description automatically generated">
            <a:extLst>
              <a:ext uri="{FF2B5EF4-FFF2-40B4-BE49-F238E27FC236}">
                <a16:creationId xmlns:a16="http://schemas.microsoft.com/office/drawing/2014/main" id="{6C029C85-9C44-DA47-81B5-CB2BEC83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92" y="1104899"/>
            <a:ext cx="10820315" cy="48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0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A3069-C7B0-9E45-9D2F-D975F646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685800"/>
            <a:ext cx="106045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B56C4-3C6C-6A46-AE39-64B75D30590D}"/>
              </a:ext>
            </a:extLst>
          </p:cNvPr>
          <p:cNvSpPr txBox="1"/>
          <p:nvPr/>
        </p:nvSpPr>
        <p:spPr>
          <a:xfrm>
            <a:off x="5203371" y="195943"/>
            <a:ext cx="241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PBMC_Pre_PBMC_tSNE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3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48701-7E2B-FA45-88DA-A4227319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685800"/>
            <a:ext cx="10604500" cy="548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C69EB7-881E-4042-8E6D-39E4504F8F56}"/>
              </a:ext>
            </a:extLst>
          </p:cNvPr>
          <p:cNvSpPr/>
          <p:nvPr/>
        </p:nvSpPr>
        <p:spPr>
          <a:xfrm>
            <a:off x="4791094" y="316468"/>
            <a:ext cx="2936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PBMC_EarlyD27_PBMC_tSNE</a:t>
            </a:r>
          </a:p>
        </p:txBody>
      </p:sp>
    </p:spTree>
    <p:extLst>
      <p:ext uri="{BB962C8B-B14F-4D97-AF65-F5344CB8AC3E}">
        <p14:creationId xmlns:p14="http://schemas.microsoft.com/office/powerpoint/2010/main" val="1212191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21454-7EDF-9F44-B310-95865356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685800"/>
            <a:ext cx="10604500" cy="548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AFD75E-08F1-2942-B284-2EA98439CAFE}"/>
              </a:ext>
            </a:extLst>
          </p:cNvPr>
          <p:cNvSpPr/>
          <p:nvPr/>
        </p:nvSpPr>
        <p:spPr>
          <a:xfrm>
            <a:off x="4856432" y="228991"/>
            <a:ext cx="3045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PBMC_RespD376_PBMC_tSNE</a:t>
            </a:r>
          </a:p>
        </p:txBody>
      </p:sp>
    </p:spTree>
    <p:extLst>
      <p:ext uri="{BB962C8B-B14F-4D97-AF65-F5344CB8AC3E}">
        <p14:creationId xmlns:p14="http://schemas.microsoft.com/office/powerpoint/2010/main" val="3484616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5BDBB-E8B4-4849-B0FA-27BEE60E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685800"/>
            <a:ext cx="106045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4F775-8E07-A84D-ABB4-65E16F64CB3E}"/>
              </a:ext>
            </a:extLst>
          </p:cNvPr>
          <p:cNvSpPr/>
          <p:nvPr/>
        </p:nvSpPr>
        <p:spPr>
          <a:xfrm>
            <a:off x="4668365" y="316468"/>
            <a:ext cx="2855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PBMC_ARD614_PBMC_tSNE</a:t>
            </a:r>
          </a:p>
        </p:txBody>
      </p:sp>
    </p:spTree>
    <p:extLst>
      <p:ext uri="{BB962C8B-B14F-4D97-AF65-F5344CB8AC3E}">
        <p14:creationId xmlns:p14="http://schemas.microsoft.com/office/powerpoint/2010/main" val="3427640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</Words>
  <Application>Microsoft Macintosh PowerPoint</Application>
  <PresentationFormat>Widescreen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2019-07-24T07:12:13Z</dcterms:created>
  <dcterms:modified xsi:type="dcterms:W3CDTF">2019-07-24T07:15:04Z</dcterms:modified>
</cp:coreProperties>
</file>